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324" r:id="rId4"/>
    <p:sldId id="329" r:id="rId5"/>
    <p:sldId id="261" r:id="rId6"/>
    <p:sldId id="262" r:id="rId7"/>
    <p:sldId id="327" r:id="rId8"/>
    <p:sldId id="263" r:id="rId9"/>
    <p:sldId id="311" r:id="rId10"/>
    <p:sldId id="260" r:id="rId11"/>
    <p:sldId id="259" r:id="rId12"/>
    <p:sldId id="257" r:id="rId13"/>
    <p:sldId id="264" r:id="rId14"/>
    <p:sldId id="275" r:id="rId15"/>
    <p:sldId id="280" r:id="rId16"/>
    <p:sldId id="317" r:id="rId17"/>
    <p:sldId id="281" r:id="rId18"/>
    <p:sldId id="282" r:id="rId19"/>
    <p:sldId id="276" r:id="rId20"/>
    <p:sldId id="279" r:id="rId21"/>
    <p:sldId id="301" r:id="rId22"/>
    <p:sldId id="294" r:id="rId23"/>
    <p:sldId id="297" r:id="rId24"/>
    <p:sldId id="330" r:id="rId25"/>
    <p:sldId id="314" r:id="rId26"/>
    <p:sldId id="298" r:id="rId27"/>
    <p:sldId id="325" r:id="rId28"/>
    <p:sldId id="326" r:id="rId29"/>
    <p:sldId id="295" r:id="rId30"/>
    <p:sldId id="328" r:id="rId31"/>
    <p:sldId id="284" r:id="rId32"/>
    <p:sldId id="300" r:id="rId33"/>
    <p:sldId id="313" r:id="rId34"/>
    <p:sldId id="268" r:id="rId35"/>
    <p:sldId id="267" r:id="rId36"/>
    <p:sldId id="269" r:id="rId37"/>
    <p:sldId id="283" r:id="rId38"/>
    <p:sldId id="320" r:id="rId39"/>
    <p:sldId id="321" r:id="rId40"/>
    <p:sldId id="322" r:id="rId41"/>
    <p:sldId id="285" r:id="rId42"/>
    <p:sldId id="318" r:id="rId43"/>
    <p:sldId id="289" r:id="rId44"/>
    <p:sldId id="319" r:id="rId45"/>
    <p:sldId id="290" r:id="rId46"/>
    <p:sldId id="291" r:id="rId47"/>
    <p:sldId id="292" r:id="rId48"/>
    <p:sldId id="315" r:id="rId49"/>
    <p:sldId id="308" r:id="rId50"/>
    <p:sldId id="293" r:id="rId51"/>
    <p:sldId id="309" r:id="rId52"/>
    <p:sldId id="310" r:id="rId53"/>
    <p:sldId id="323" r:id="rId54"/>
    <p:sldId id="31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C19"/>
    <a:srgbClr val="1CAC7F"/>
    <a:srgbClr val="2EBD59"/>
    <a:srgbClr val="FFD13F"/>
    <a:srgbClr val="0BAC7F"/>
    <a:srgbClr val="1CAC78"/>
    <a:srgbClr val="513415"/>
    <a:srgbClr val="629218"/>
    <a:srgbClr val="0061BE"/>
    <a:srgbClr val="1F9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79" d="100"/>
          <a:sy n="79" d="100"/>
        </p:scale>
        <p:origin x="1296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14DD-EBBA-884C-AC85-6ACB122CA67E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48EF-05BE-FC45-8A79-E87C9837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0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13/07/2016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pace.com/category/thin?p=2" TargetMode="External"/><Relationship Id="rId4" Type="http://schemas.openxmlformats.org/officeDocument/2006/relationships/hyperlink" Target="http://www.fontspace.com/nimavisual/tre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2.png"/><Relationship Id="rId10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png"/><Relationship Id="rId5" Type="http://schemas.openxmlformats.org/officeDocument/2006/relationships/image" Target="../media/image85.tiff"/><Relationship Id="rId6" Type="http://schemas.openxmlformats.org/officeDocument/2006/relationships/image" Target="../media/image86.png"/><Relationship Id="rId7" Type="http://schemas.openxmlformats.org/officeDocument/2006/relationships/image" Target="../media/image8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tif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Relationship Id="rId3" Type="http://schemas.openxmlformats.org/officeDocument/2006/relationships/image" Target="../media/image10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18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37" y="216569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85" y="960300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6" y="0"/>
            <a:ext cx="2915115" cy="3621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58" y="0"/>
            <a:ext cx="2938788" cy="362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046" y="3762727"/>
            <a:ext cx="2840211" cy="3541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3106" y="66503"/>
            <a:ext cx="2795904" cy="35553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" r="-1526" b="88141"/>
          <a:stretch/>
        </p:blipFill>
        <p:spPr>
          <a:xfrm>
            <a:off x="8085860" y="66503"/>
            <a:ext cx="2983646" cy="4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173322</TotalTime>
  <Words>68</Words>
  <Application>Microsoft Macintosh PowerPoint</Application>
  <PresentationFormat>Widescreen</PresentationFormat>
  <Paragraphs>36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Copperplate Gothic Light</vt:lpstr>
      <vt:lpstr>Lucida Grande</vt:lpstr>
      <vt:lpstr>Trench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201</cp:revision>
  <dcterms:created xsi:type="dcterms:W3CDTF">2014-02-04T11:28:11Z</dcterms:created>
  <dcterms:modified xsi:type="dcterms:W3CDTF">2016-07-13T18:53:48Z</dcterms:modified>
</cp:coreProperties>
</file>